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ine Harkink" userId="a78267ac-fc2d-485f-a832-6b81cd17b586" providerId="ADAL" clId="{D567C2B0-619B-492A-A58D-9EC12250A266}"/>
    <pc:docChg chg="delSld">
      <pc:chgData name="Corine Harkink" userId="a78267ac-fc2d-485f-a832-6b81cd17b586" providerId="ADAL" clId="{D567C2B0-619B-492A-A58D-9EC12250A266}" dt="2022-10-06T10:30:56.814" v="1" actId="2696"/>
      <pc:docMkLst>
        <pc:docMk/>
      </pc:docMkLst>
      <pc:sldChg chg="del">
        <pc:chgData name="Corine Harkink" userId="a78267ac-fc2d-485f-a832-6b81cd17b586" providerId="ADAL" clId="{D567C2B0-619B-492A-A58D-9EC12250A266}" dt="2022-10-06T10:30:50.868" v="0" actId="2696"/>
        <pc:sldMkLst>
          <pc:docMk/>
          <pc:sldMk cId="2148004448" sldId="267"/>
        </pc:sldMkLst>
      </pc:sldChg>
      <pc:sldChg chg="del">
        <pc:chgData name="Corine Harkink" userId="a78267ac-fc2d-485f-a832-6b81cd17b586" providerId="ADAL" clId="{D567C2B0-619B-492A-A58D-9EC12250A266}" dt="2022-10-06T10:30:56.814" v="1" actId="2696"/>
        <pc:sldMkLst>
          <pc:docMk/>
          <pc:sldMk cId="1126754754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A84D6-9C12-4BEB-899D-B51A983247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Gedrag en welzijn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3F1855E-42F3-4403-9976-57109BE073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3: natuurlijk gedrag van konijn en knaagdier</a:t>
            </a:r>
          </a:p>
          <a:p>
            <a:r>
              <a:rPr lang="nl-NL" dirty="0"/>
              <a:t>Niveau 2 blok 1</a:t>
            </a:r>
          </a:p>
        </p:txBody>
      </p:sp>
    </p:spTree>
    <p:extLst>
      <p:ext uri="{BB962C8B-B14F-4D97-AF65-F5344CB8AC3E}">
        <p14:creationId xmlns:p14="http://schemas.microsoft.com/office/powerpoint/2010/main" val="205028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39B17-F4D4-4A69-BC2E-AC5C7F58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Natuurlijk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79BE5F-9048-4910-BC28-628CB1BD25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Welke soorten gedrag zijn er nog meer?</a:t>
            </a:r>
          </a:p>
          <a:p>
            <a:pPr lvl="1"/>
            <a:r>
              <a:rPr lang="nl-NL" dirty="0"/>
              <a:t>Vluchtgedrag </a:t>
            </a:r>
          </a:p>
          <a:p>
            <a:pPr lvl="1"/>
            <a:r>
              <a:rPr lang="nl-NL" dirty="0"/>
              <a:t>Verdedigingsgedrag</a:t>
            </a:r>
          </a:p>
          <a:p>
            <a:pPr lvl="1"/>
            <a:r>
              <a:rPr lang="nl-NL" dirty="0"/>
              <a:t>Sociaal gedrag</a:t>
            </a:r>
          </a:p>
          <a:p>
            <a:pPr lvl="1"/>
            <a:r>
              <a:rPr lang="nl-NL" dirty="0"/>
              <a:t>Comfortgedrag</a:t>
            </a:r>
          </a:p>
          <a:p>
            <a:pPr lvl="1"/>
            <a:r>
              <a:rPr lang="nl-NL" dirty="0"/>
              <a:t>Exploratiegedrag</a:t>
            </a:r>
          </a:p>
          <a:p>
            <a:pPr lvl="1"/>
            <a:r>
              <a:rPr lang="nl-NL" dirty="0" err="1"/>
              <a:t>Behavioral</a:t>
            </a:r>
            <a:r>
              <a:rPr lang="nl-NL" dirty="0"/>
              <a:t> </a:t>
            </a:r>
            <a:r>
              <a:rPr lang="nl-NL" dirty="0" err="1"/>
              <a:t>needs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371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1E514-CCC9-441D-AC56-78777D3C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Poster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53951D-DDD2-40A9-8E51-1329516FFE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Je gaat een poster maken over het natuurlijke gedrag en de samenlevingsvorm van een knaagdier of konijn. </a:t>
            </a:r>
          </a:p>
          <a:p>
            <a:r>
              <a:rPr lang="nl-NL" dirty="0"/>
              <a:t>Veel afbeeldingen en korte tekst/opmerkingen gebruiken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46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24952-EB38-438C-867E-698D867D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 van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692CCE-D0A2-4D39-93BF-8F777DFB80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Doel van het gedrag</a:t>
            </a:r>
          </a:p>
          <a:p>
            <a:r>
              <a:rPr lang="nl-NL" dirty="0"/>
              <a:t>Natuurlijk gedrag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823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2BD81-2EDC-4BCC-8E3E-C579879C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 voor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825107-342E-4988-BFAC-9BBF19670F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Aan het eind van de les kan je verschillende soorten natuurlijk gedrag benoemen.</a:t>
            </a:r>
          </a:p>
          <a:p>
            <a:r>
              <a:rPr lang="nl-NL" dirty="0"/>
              <a:t>Aan het eind van de les kan je gedragingen van het dier koppelen aan het soort natuurlijke gedrag.</a:t>
            </a:r>
          </a:p>
          <a:p>
            <a:r>
              <a:rPr lang="nl-NL" dirty="0"/>
              <a:t>Aan het eind van de les kan je beschrijven welk natuurlijk gedrag elk knaagdier of een konijn vertoont.</a:t>
            </a:r>
          </a:p>
        </p:txBody>
      </p:sp>
    </p:spTree>
    <p:extLst>
      <p:ext uri="{BB962C8B-B14F-4D97-AF65-F5344CB8AC3E}">
        <p14:creationId xmlns:p14="http://schemas.microsoft.com/office/powerpoint/2010/main" val="106821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9C902-643C-4B18-BE4B-2BF894D9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Lesverloop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F9472E-948C-4285-82DD-984C4D9FC6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Theorie over doelen van het gedrag</a:t>
            </a:r>
          </a:p>
          <a:p>
            <a:r>
              <a:rPr lang="nl-NL" dirty="0"/>
              <a:t>Theorie over natuurlijke gedragingen</a:t>
            </a:r>
          </a:p>
          <a:p>
            <a:r>
              <a:rPr lang="nl-NL" dirty="0"/>
              <a:t>Verwerken van de informatie</a:t>
            </a:r>
          </a:p>
          <a:p>
            <a:r>
              <a:rPr lang="nl-NL" dirty="0"/>
              <a:t>Herhaling van de stof in week 1, 2 en 3.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087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C700B-FC93-4712-9F9B-45BFF3E5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van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D41685-D9CA-4ADD-A3E5-09DC500ED0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Gedrag is bij elk diersoort anders.  Het ontstaan van gedrag wel altijd hetzelfde</a:t>
            </a:r>
          </a:p>
          <a:p>
            <a:r>
              <a:rPr lang="nl-NL" dirty="0"/>
              <a:t>Dus de reactie en uitwerking van een soort gedrag verschilt per diersoort.</a:t>
            </a:r>
          </a:p>
          <a:p>
            <a:r>
              <a:rPr lang="nl-NL" dirty="0"/>
              <a:t>Daarom onderverdeling in drie soorten gedrag:</a:t>
            </a:r>
          </a:p>
          <a:p>
            <a:pPr lvl="1"/>
            <a:r>
              <a:rPr lang="nl-NL" dirty="0"/>
              <a:t>Aangeboren gedrag (instinctief gedrag)</a:t>
            </a:r>
          </a:p>
          <a:p>
            <a:pPr lvl="1"/>
            <a:r>
              <a:rPr lang="nl-NL" dirty="0"/>
              <a:t>Aangeleerd gedrag (ervaringsgedrag)</a:t>
            </a:r>
          </a:p>
          <a:p>
            <a:pPr lvl="1"/>
            <a:r>
              <a:rPr lang="nl-NL" dirty="0"/>
              <a:t>Geschoold gedrag (getraind gedrag)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291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AC645-4494-4731-A88D-713C88E9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van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9804F0-A7D8-44C3-A394-3E960CE15E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Soms volgen aangeleerd en geschoold gedrag elkaar op. </a:t>
            </a:r>
          </a:p>
          <a:p>
            <a:r>
              <a:rPr lang="nl-NL" dirty="0"/>
              <a:t>V.b. een paard heeft zelf geleerd over iets heen te springen (=ervaringsgedrag) daarna leert een trainer het paard steeds hoger over een hindernis te springen (=getraind gedrag)</a:t>
            </a:r>
          </a:p>
        </p:txBody>
      </p:sp>
    </p:spTree>
    <p:extLst>
      <p:ext uri="{BB962C8B-B14F-4D97-AF65-F5344CB8AC3E}">
        <p14:creationId xmlns:p14="http://schemas.microsoft.com/office/powerpoint/2010/main" val="297457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AC94C-3887-46B4-B556-465D4564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van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0C8E3F-65BA-4955-A962-ACD4117B43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Natuurlijke gedrag speelt bij een training een heel belangrijke rol</a:t>
            </a:r>
          </a:p>
          <a:p>
            <a:r>
              <a:rPr lang="nl-NL" dirty="0"/>
              <a:t>V.b. een jachthond kan van nature veel sneller leren apporteren dan een kat. </a:t>
            </a:r>
          </a:p>
        </p:txBody>
      </p:sp>
    </p:spTree>
    <p:extLst>
      <p:ext uri="{BB962C8B-B14F-4D97-AF65-F5344CB8AC3E}">
        <p14:creationId xmlns:p14="http://schemas.microsoft.com/office/powerpoint/2010/main" val="384088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2CF61-B411-4289-AE7D-583DFDEC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Natuurlijk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BFEE8A-5588-453E-B42F-79E97EC89E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Een dier heeft verschillende redenen om gedrag te vertonen. </a:t>
            </a:r>
          </a:p>
          <a:p>
            <a:r>
              <a:rPr lang="nl-NL" dirty="0"/>
              <a:t>Is gebaseerd op drie verschillende doelen:</a:t>
            </a:r>
          </a:p>
          <a:p>
            <a:pPr lvl="1"/>
            <a:r>
              <a:rPr lang="nl-NL" dirty="0"/>
              <a:t>Als 1 individu overleven			</a:t>
            </a:r>
          </a:p>
          <a:p>
            <a:pPr lvl="1"/>
            <a:r>
              <a:rPr lang="nl-NL" dirty="0"/>
              <a:t>Populatie behouden</a:t>
            </a:r>
          </a:p>
          <a:p>
            <a:pPr lvl="1"/>
            <a:r>
              <a:rPr lang="nl-NL" dirty="0"/>
              <a:t>Soort behouden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FD3054F-0532-410B-998E-8B6D0FBAE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378" y="1574866"/>
            <a:ext cx="3050095" cy="20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0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D70D2-9512-48CD-A3DE-1FE28EEE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Natuurlijk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5544D1-5BA1-47A3-A101-3A4AFFBF77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Welke soorten gedrag kenden we al?</a:t>
            </a:r>
          </a:p>
          <a:p>
            <a:pPr lvl="1"/>
            <a:r>
              <a:rPr lang="nl-NL" dirty="0"/>
              <a:t>Foerageergedrag</a:t>
            </a:r>
          </a:p>
          <a:p>
            <a:pPr lvl="1"/>
            <a:r>
              <a:rPr lang="nl-NL" dirty="0"/>
              <a:t>Territoriaal gedrag</a:t>
            </a:r>
          </a:p>
          <a:p>
            <a:pPr lvl="1"/>
            <a:r>
              <a:rPr lang="nl-NL" dirty="0"/>
              <a:t>Voortplantingsgedrag</a:t>
            </a:r>
          </a:p>
          <a:p>
            <a:pPr lvl="1"/>
            <a:r>
              <a:rPr lang="nl-NL" dirty="0"/>
              <a:t>Rust gedraag</a:t>
            </a:r>
          </a:p>
          <a:p>
            <a:pPr lvl="1"/>
            <a:r>
              <a:rPr lang="nl-NL" dirty="0"/>
              <a:t>Maternaal gedrag</a:t>
            </a:r>
          </a:p>
        </p:txBody>
      </p:sp>
    </p:spTree>
    <p:extLst>
      <p:ext uri="{BB962C8B-B14F-4D97-AF65-F5344CB8AC3E}">
        <p14:creationId xmlns:p14="http://schemas.microsoft.com/office/powerpoint/2010/main" val="1880662553"/>
      </p:ext>
    </p:extLst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3" ma:contentTypeDescription="Een nieuw document maken." ma:contentTypeScope="" ma:versionID="cdf8280e4522fbe0d91a1e34a1c69600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dacaa48a9419e168a0556b770992c45e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E32376-D113-425F-9599-A0B2EA8B546B}">
  <ds:schemaRefs>
    <ds:schemaRef ds:uri="c2e09757-d42c-4fcd-ae27-c71d4b258210"/>
    <ds:schemaRef ds:uri="http://schemas.openxmlformats.org/package/2006/metadata/core-properties"/>
    <ds:schemaRef ds:uri="http://schemas.microsoft.com/office/2006/documentManagement/types"/>
    <ds:schemaRef ds:uri="bfe1b49f-1cd4-47d5-a3dc-4ad9ba0da7af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2D2BD9C-4748-4435-A328-A12A1D0416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586DA0-5EE7-4294-9E2A-79D7775C1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76</TotalTime>
  <Words>331</Words>
  <Application>Microsoft Office PowerPoint</Application>
  <PresentationFormat>Breedbeeld</PresentationFormat>
  <Paragraphs>52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Druppel</vt:lpstr>
      <vt:lpstr>Gedrag en welzijn</vt:lpstr>
      <vt:lpstr>Onderwerpen van vandaag</vt:lpstr>
      <vt:lpstr>Lesdoelen voor vandaag</vt:lpstr>
      <vt:lpstr>Lesverloop vandaag</vt:lpstr>
      <vt:lpstr>Doel van gedrag</vt:lpstr>
      <vt:lpstr>Doel van gedrag</vt:lpstr>
      <vt:lpstr>Doel van gedrag</vt:lpstr>
      <vt:lpstr>Natuurlijk gedrag</vt:lpstr>
      <vt:lpstr>Natuurlijk gedrag</vt:lpstr>
      <vt:lpstr>Natuurlijk gedrag</vt:lpstr>
      <vt:lpstr>Poster maken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Gedrag en welzijn</dc:title>
  <dc:creator>Corine Luttikholt - Harkink</dc:creator>
  <cp:lastModifiedBy>Corine Harkink</cp:lastModifiedBy>
  <cp:revision>11</cp:revision>
  <dcterms:created xsi:type="dcterms:W3CDTF">2022-09-18T11:31:16Z</dcterms:created>
  <dcterms:modified xsi:type="dcterms:W3CDTF">2022-10-06T10:30:59Z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